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E3035-AE01-4A4A-ACEB-25BDB7989DCF}" type="datetimeFigureOut">
              <a:rPr lang="en-US" smtClean="0"/>
              <a:t>10/22/2015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48D29-2BEB-41EB-ADB6-2921E99F95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9607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E3035-AE01-4A4A-ACEB-25BDB7989DCF}" type="datetimeFigureOut">
              <a:rPr lang="en-US" smtClean="0"/>
              <a:t>10/22/2015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48D29-2BEB-41EB-ADB6-2921E99F95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75704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E3035-AE01-4A4A-ACEB-25BDB7989DCF}" type="datetimeFigureOut">
              <a:rPr lang="en-US" smtClean="0"/>
              <a:t>10/22/2015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48D29-2BEB-41EB-ADB6-2921E99F95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2036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E3035-AE01-4A4A-ACEB-25BDB7989DCF}" type="datetimeFigureOut">
              <a:rPr lang="en-US" smtClean="0"/>
              <a:t>10/22/2015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48D29-2BEB-41EB-ADB6-2921E99F95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9563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E3035-AE01-4A4A-ACEB-25BDB7989DCF}" type="datetimeFigureOut">
              <a:rPr lang="en-US" smtClean="0"/>
              <a:t>10/22/2015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48D29-2BEB-41EB-ADB6-2921E99F95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29573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E3035-AE01-4A4A-ACEB-25BDB7989DCF}" type="datetimeFigureOut">
              <a:rPr lang="en-US" smtClean="0"/>
              <a:t>10/22/2015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48D29-2BEB-41EB-ADB6-2921E99F95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03935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E3035-AE01-4A4A-ACEB-25BDB7989DCF}" type="datetimeFigureOut">
              <a:rPr lang="en-US" smtClean="0"/>
              <a:t>10/22/2015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48D29-2BEB-41EB-ADB6-2921E99F95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83492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E3035-AE01-4A4A-ACEB-25BDB7989DCF}" type="datetimeFigureOut">
              <a:rPr lang="en-US" smtClean="0"/>
              <a:t>10/22/2015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48D29-2BEB-41EB-ADB6-2921E99F95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5425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E3035-AE01-4A4A-ACEB-25BDB7989DCF}" type="datetimeFigureOut">
              <a:rPr lang="en-US" smtClean="0"/>
              <a:t>10/22/2015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48D29-2BEB-41EB-ADB6-2921E99F95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6008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E3035-AE01-4A4A-ACEB-25BDB7989DCF}" type="datetimeFigureOut">
              <a:rPr lang="en-US" smtClean="0"/>
              <a:t>10/22/2015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48D29-2BEB-41EB-ADB6-2921E99F95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51838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E3035-AE01-4A4A-ACEB-25BDB7989DCF}" type="datetimeFigureOut">
              <a:rPr lang="en-US" smtClean="0"/>
              <a:t>10/22/2015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48D29-2BEB-41EB-ADB6-2921E99F95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8869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DE3035-AE01-4A4A-ACEB-25BDB7989DCF}" type="datetimeFigureOut">
              <a:rPr lang="en-US" smtClean="0"/>
              <a:t>10/22/2015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E48D29-2BEB-41EB-ADB6-2921E99F95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5130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05050" y="177424"/>
            <a:ext cx="4308143" cy="6458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7200" dirty="0" err="1" smtClean="0">
                <a:effectLst/>
                <a:latin typeface="Dimbo" panose="020B0603010101010101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Dormir</a:t>
            </a:r>
            <a:endParaRPr lang="en-US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4400" dirty="0" smtClean="0">
                <a:ln>
                  <a:noFill/>
                </a:ln>
                <a:effectLst/>
                <a:latin typeface="Dimbo" panose="020B0603010101010101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 </a:t>
            </a:r>
            <a:r>
              <a:rPr lang="en-US" sz="4400" dirty="0" err="1" smtClean="0">
                <a:ln w="12700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00B0F0"/>
                </a:solidFill>
                <a:effectLst/>
                <a:latin typeface="Dimbo" panose="020B0603010101010101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dor</a:t>
            </a:r>
            <a:r>
              <a:rPr lang="en-US" sz="4400" dirty="0" err="1" smtClean="0">
                <a:ln w="12700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00B050"/>
                </a:solidFill>
                <a:effectLst/>
                <a:latin typeface="Dimbo" panose="020B0603010101010101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endParaRPr lang="en-US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4400" dirty="0" err="1" smtClean="0">
                <a:ln>
                  <a:noFill/>
                </a:ln>
                <a:effectLst/>
                <a:latin typeface="Dimbo" panose="020B0603010101010101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</a:t>
            </a:r>
            <a:r>
              <a:rPr lang="en-US" sz="4400" dirty="0" smtClean="0">
                <a:ln w="12700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FFFF"/>
                </a:solidFill>
                <a:effectLst/>
                <a:latin typeface="Dimbo" panose="020B0603010101010101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n w="12700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00B0F0"/>
                </a:solidFill>
                <a:effectLst/>
                <a:latin typeface="Dimbo" panose="020B0603010101010101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dor</a:t>
            </a:r>
            <a:r>
              <a:rPr lang="en-US" sz="4400" dirty="0" err="1" smtClean="0">
                <a:ln w="12700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00B050"/>
                </a:solidFill>
                <a:effectLst/>
                <a:latin typeface="Dimbo" panose="020B0603010101010101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endParaRPr lang="en-US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4400" dirty="0" smtClean="0">
                <a:ln>
                  <a:noFill/>
                </a:ln>
                <a:effectLst/>
                <a:latin typeface="Dimbo" panose="020B0603010101010101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Il/elle/on </a:t>
            </a:r>
            <a:r>
              <a:rPr lang="fr-FR" sz="4400" dirty="0" smtClean="0">
                <a:ln w="12700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00B0F0"/>
                </a:solidFill>
                <a:effectLst/>
                <a:latin typeface="Dimbo" panose="020B0603010101010101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dor</a:t>
            </a:r>
            <a:r>
              <a:rPr lang="fr-FR" sz="4400" dirty="0" smtClean="0">
                <a:ln w="12700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00B050"/>
                </a:solidFill>
                <a:effectLst/>
                <a:latin typeface="Dimbo" panose="020B0603010101010101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</a:t>
            </a:r>
            <a:endParaRPr lang="en-US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4400" dirty="0" smtClean="0">
                <a:ln>
                  <a:noFill/>
                </a:ln>
                <a:effectLst/>
                <a:latin typeface="Dimbo" panose="020B0603010101010101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Nous </a:t>
            </a:r>
            <a:r>
              <a:rPr lang="fr-FR" sz="4400" dirty="0" smtClean="0">
                <a:ln w="12700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00B0F0"/>
                </a:solidFill>
                <a:effectLst/>
                <a:latin typeface="Dimbo" panose="020B0603010101010101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dor</a:t>
            </a:r>
            <a:r>
              <a:rPr lang="fr-FR" sz="4400" dirty="0" smtClean="0">
                <a:ln w="12700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Dimbo" panose="020B0603010101010101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</a:t>
            </a:r>
            <a:r>
              <a:rPr lang="fr-FR" sz="4400" dirty="0" smtClean="0">
                <a:ln w="12700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00B050"/>
                </a:solidFill>
                <a:effectLst/>
                <a:latin typeface="Dimbo" panose="020B0603010101010101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ons</a:t>
            </a:r>
            <a:endParaRPr lang="en-US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4400" dirty="0" smtClean="0">
                <a:ln>
                  <a:noFill/>
                </a:ln>
                <a:effectLst/>
                <a:latin typeface="Dimbo" panose="020B0603010101010101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Vous </a:t>
            </a:r>
            <a:r>
              <a:rPr lang="fr-FR" sz="4400" dirty="0" smtClean="0">
                <a:ln w="12700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00B0F0"/>
                </a:solidFill>
                <a:effectLst/>
                <a:latin typeface="Dimbo" panose="020B0603010101010101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dor</a:t>
            </a:r>
            <a:r>
              <a:rPr lang="fr-FR" sz="4400" dirty="0" smtClean="0">
                <a:ln w="12700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Dimbo" panose="020B0603010101010101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</a:t>
            </a:r>
            <a:r>
              <a:rPr lang="fr-FR" sz="4400" dirty="0" smtClean="0">
                <a:ln w="12700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00B050"/>
                </a:solidFill>
                <a:effectLst/>
                <a:latin typeface="Dimbo" panose="020B0603010101010101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ez</a:t>
            </a:r>
            <a:endParaRPr lang="en-US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4400" dirty="0" smtClean="0">
                <a:ln>
                  <a:noFill/>
                </a:ln>
                <a:effectLst/>
                <a:latin typeface="Dimbo" panose="020B0603010101010101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Ils/elles </a:t>
            </a:r>
            <a:r>
              <a:rPr lang="fr-FR" sz="4400" dirty="0" smtClean="0">
                <a:ln w="12700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00B0F0"/>
                </a:solidFill>
                <a:effectLst/>
                <a:latin typeface="Dimbo" panose="020B0603010101010101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dor</a:t>
            </a:r>
            <a:r>
              <a:rPr lang="fr-FR" sz="4400" dirty="0" smtClean="0">
                <a:ln w="12700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Dimbo" panose="020B0603010101010101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</a:t>
            </a:r>
            <a:r>
              <a:rPr lang="fr-FR" sz="4400" dirty="0" smtClean="0">
                <a:ln w="12700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00B050"/>
                </a:solidFill>
                <a:effectLst/>
                <a:latin typeface="Dimbo" panose="020B0603010101010101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ent</a:t>
            </a:r>
            <a:endParaRPr lang="en-US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8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995916" y="177424"/>
            <a:ext cx="6096000" cy="6240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7200" dirty="0" smtClean="0">
                <a:effectLst/>
                <a:latin typeface="Dimbo" panose="020B0603010101010101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Sortir</a:t>
            </a:r>
            <a:endParaRPr lang="en-US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4400" dirty="0" smtClean="0">
                <a:ln>
                  <a:noFill/>
                </a:ln>
                <a:effectLst/>
                <a:latin typeface="Dimbo" panose="020B0603010101010101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 </a:t>
            </a:r>
            <a:r>
              <a:rPr lang="fr-FR" sz="4400" dirty="0" smtClean="0">
                <a:ln w="12700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00B0F0"/>
                </a:solidFill>
                <a:effectLst/>
                <a:latin typeface="Dimbo" panose="020B0603010101010101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sor</a:t>
            </a:r>
            <a:r>
              <a:rPr lang="fr-FR" sz="4400" dirty="0" smtClean="0">
                <a:ln w="12700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00B050"/>
                </a:solidFill>
                <a:effectLst/>
                <a:latin typeface="Dimbo" panose="020B0603010101010101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endParaRPr lang="en-US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4400" dirty="0" smtClean="0">
                <a:ln>
                  <a:noFill/>
                </a:ln>
                <a:effectLst/>
                <a:latin typeface="Dimbo" panose="020B0603010101010101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 </a:t>
            </a:r>
            <a:r>
              <a:rPr lang="fr-FR" sz="4400" dirty="0" smtClean="0">
                <a:ln w="12700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00B0F0"/>
                </a:solidFill>
                <a:effectLst/>
                <a:latin typeface="Dimbo" panose="020B0603010101010101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sor</a:t>
            </a:r>
            <a:r>
              <a:rPr lang="fr-FR" sz="4400" dirty="0" smtClean="0">
                <a:ln w="12700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00B050"/>
                </a:solidFill>
                <a:effectLst/>
                <a:latin typeface="Dimbo" panose="020B0603010101010101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endParaRPr lang="en-US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4400" dirty="0" smtClean="0">
                <a:ln>
                  <a:noFill/>
                </a:ln>
                <a:effectLst/>
                <a:latin typeface="Dimbo" panose="020B0603010101010101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Il/elle/on </a:t>
            </a:r>
            <a:r>
              <a:rPr lang="fr-FR" sz="4400" dirty="0" smtClean="0">
                <a:ln w="12700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00B0F0"/>
                </a:solidFill>
                <a:effectLst/>
                <a:latin typeface="Dimbo" panose="020B0603010101010101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sor</a:t>
            </a:r>
            <a:r>
              <a:rPr lang="fr-FR" sz="4400" dirty="0" smtClean="0">
                <a:ln w="12700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00B050"/>
                </a:solidFill>
                <a:effectLst/>
                <a:latin typeface="Dimbo" panose="020B0603010101010101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</a:t>
            </a:r>
            <a:endParaRPr lang="en-US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4400" dirty="0" smtClean="0">
                <a:ln>
                  <a:noFill/>
                </a:ln>
                <a:effectLst/>
                <a:latin typeface="Dimbo" panose="020B0603010101010101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Nous </a:t>
            </a:r>
            <a:r>
              <a:rPr lang="fr-FR" sz="4400" dirty="0" smtClean="0">
                <a:ln w="12700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00B0F0"/>
                </a:solidFill>
                <a:effectLst/>
                <a:latin typeface="Dimbo" panose="020B0603010101010101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sor</a:t>
            </a:r>
            <a:r>
              <a:rPr lang="fr-FR" sz="4400" dirty="0" smtClean="0">
                <a:ln w="12700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Dimbo" panose="020B0603010101010101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</a:t>
            </a:r>
            <a:r>
              <a:rPr lang="fr-FR" sz="4400" dirty="0" smtClean="0">
                <a:ln w="12700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00B050"/>
                </a:solidFill>
                <a:effectLst/>
                <a:latin typeface="Dimbo" panose="020B0603010101010101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ons</a:t>
            </a:r>
            <a:endParaRPr lang="en-US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4400" dirty="0" smtClean="0">
                <a:ln>
                  <a:noFill/>
                </a:ln>
                <a:effectLst/>
                <a:latin typeface="Dimbo" panose="020B0603010101010101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Vous </a:t>
            </a:r>
            <a:r>
              <a:rPr lang="fr-FR" sz="4400" dirty="0" smtClean="0">
                <a:ln w="12700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00B0F0"/>
                </a:solidFill>
                <a:effectLst/>
                <a:latin typeface="Dimbo" panose="020B0603010101010101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sor</a:t>
            </a:r>
            <a:r>
              <a:rPr lang="fr-FR" sz="4400" dirty="0" smtClean="0">
                <a:ln w="12700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Dimbo" panose="020B0603010101010101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</a:t>
            </a:r>
            <a:r>
              <a:rPr lang="fr-FR" sz="4400" dirty="0" smtClean="0">
                <a:ln w="12700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00B050"/>
                </a:solidFill>
                <a:effectLst/>
                <a:latin typeface="Dimbo" panose="020B0603010101010101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ez</a:t>
            </a:r>
            <a:endParaRPr lang="en-US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4400" dirty="0" smtClean="0">
                <a:ln>
                  <a:noFill/>
                </a:ln>
                <a:effectLst/>
                <a:latin typeface="Dimbo" panose="020B0603010101010101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Ils/elles </a:t>
            </a:r>
            <a:r>
              <a:rPr lang="fr-FR" sz="4400" dirty="0" smtClean="0">
                <a:ln w="12700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00B0F0"/>
                </a:solidFill>
                <a:effectLst/>
                <a:latin typeface="Dimbo" panose="020B0603010101010101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sor</a:t>
            </a:r>
            <a:r>
              <a:rPr lang="fr-FR" sz="4400" dirty="0" smtClean="0">
                <a:ln w="12700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Dimbo" panose="020B0603010101010101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</a:t>
            </a:r>
            <a:r>
              <a:rPr lang="fr-FR" sz="4400" dirty="0" smtClean="0">
                <a:ln w="12700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00B050"/>
                </a:solidFill>
                <a:effectLst/>
                <a:latin typeface="Dimbo" panose="020B0603010101010101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ent</a:t>
            </a: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053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</Words>
  <Application>Microsoft Office PowerPoint</Application>
  <PresentationFormat>Widescreen</PresentationFormat>
  <Paragraphs>15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Dimbo</vt:lpstr>
      <vt:lpstr>Times New Roman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</cp:revision>
  <dcterms:created xsi:type="dcterms:W3CDTF">2015-10-22T11:27:10Z</dcterms:created>
  <dcterms:modified xsi:type="dcterms:W3CDTF">2015-10-22T11:27:26Z</dcterms:modified>
</cp:coreProperties>
</file>